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e23b29334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e23b29334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e23b29334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e23b29334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e23b29334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e23b29334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e23b29334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e23b29334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e23b29334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e23b29334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e23b29334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e23b29334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e23b29334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e23b29334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e23b293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e23b293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e23b293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e23b293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e23b293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e23b293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e23b2933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e23b293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e23b2933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e23b293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e23b29334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e23b29334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e23b29334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e23b2933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8" y="17351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820"/>
              <a:t>Projet Fiche Personnage</a:t>
            </a:r>
            <a:endParaRPr sz="58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000"/>
              <a:t>L3Miage 2025</a:t>
            </a:r>
            <a:endParaRPr sz="40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37485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Tristan Keller                        Clément Soulier                      Olivier Warchol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Modification des propriétés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069" y="1017725"/>
            <a:ext cx="6099206" cy="40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075" y="1017725"/>
            <a:ext cx="6099200" cy="4050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647" y="2261072"/>
            <a:ext cx="3628250" cy="24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et édition de personnage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38" y="1017725"/>
            <a:ext cx="6009326" cy="39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4">
            <a:alphaModFix/>
          </a:blip>
          <a:srcRect b="0" l="0" r="0" t="11723"/>
          <a:stretch/>
        </p:blipFill>
        <p:spPr>
          <a:xfrm>
            <a:off x="2686050" y="1017725"/>
            <a:ext cx="6457950" cy="1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50" y="1234075"/>
            <a:ext cx="5179030" cy="385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de propriétés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800" y="1017725"/>
            <a:ext cx="6330400" cy="40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925" y="1385399"/>
            <a:ext cx="3492375" cy="20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918" y="1017725"/>
            <a:ext cx="6571532" cy="35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du personnage</a:t>
            </a:r>
            <a:endParaRPr/>
          </a:p>
        </p:txBody>
      </p:sp>
      <p:pic>
        <p:nvPicPr>
          <p:cNvPr id="148" name="Google Shape;148;p25" title="fichepers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850" y="1158625"/>
            <a:ext cx="534228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 title="dragabble_tru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350" y="175025"/>
            <a:ext cx="5206525" cy="48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 title="draggab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2078513"/>
            <a:ext cx="51149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 title="dragpersonna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0850" y="1158625"/>
            <a:ext cx="56857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C’est bientôt fini :)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37975"/>
            <a:ext cx="8520600" cy="3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Diagramme de Gantt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Diagramme UML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Expérience utilisateur : Présentation fonctionnelle et technique :</a:t>
            </a:r>
            <a:endParaRPr/>
          </a:p>
          <a:p>
            <a:pPr indent="-314229" lvl="0" marL="457200" rtl="0" algn="l">
              <a:spcBef>
                <a:spcPts val="1200"/>
              </a:spcBef>
              <a:spcAft>
                <a:spcPts val="0"/>
              </a:spcAft>
              <a:buSzPts val="1348"/>
              <a:buChar char="-"/>
            </a:pPr>
            <a:r>
              <a:rPr lang="fr" sz="1348"/>
              <a:t>Page de connexion</a:t>
            </a:r>
            <a:endParaRPr sz="1348"/>
          </a:p>
          <a:p>
            <a:pPr indent="-314229" lvl="0" marL="457200" rtl="0" algn="l">
              <a:spcBef>
                <a:spcPts val="0"/>
              </a:spcBef>
              <a:spcAft>
                <a:spcPts val="0"/>
              </a:spcAft>
              <a:buSzPts val="1348"/>
              <a:buChar char="-"/>
            </a:pPr>
            <a:r>
              <a:rPr lang="fr" sz="1348"/>
              <a:t>Page de création de compte</a:t>
            </a:r>
            <a:endParaRPr sz="1348"/>
          </a:p>
          <a:p>
            <a:pPr indent="-314229" lvl="0" marL="457200" rtl="0" algn="l">
              <a:spcBef>
                <a:spcPts val="0"/>
              </a:spcBef>
              <a:spcAft>
                <a:spcPts val="0"/>
              </a:spcAft>
              <a:buSzPts val="1348"/>
              <a:buChar char="-"/>
            </a:pPr>
            <a:r>
              <a:rPr lang="fr" sz="1348"/>
              <a:t>Liste de personnage</a:t>
            </a:r>
            <a:endParaRPr sz="1348"/>
          </a:p>
          <a:p>
            <a:pPr indent="-314229" lvl="0" marL="457200" rtl="0" algn="l">
              <a:spcBef>
                <a:spcPts val="0"/>
              </a:spcBef>
              <a:spcAft>
                <a:spcPts val="0"/>
              </a:spcAft>
              <a:buSzPts val="1348"/>
              <a:buChar char="-"/>
            </a:pPr>
            <a:r>
              <a:rPr lang="fr" sz="1348"/>
              <a:t>Modification des </a:t>
            </a:r>
            <a:r>
              <a:rPr lang="fr" sz="1348"/>
              <a:t>propriétés</a:t>
            </a:r>
            <a:endParaRPr sz="1348"/>
          </a:p>
          <a:p>
            <a:pPr indent="-314229" lvl="0" marL="457200" rtl="0" algn="l">
              <a:spcBef>
                <a:spcPts val="0"/>
              </a:spcBef>
              <a:spcAft>
                <a:spcPts val="0"/>
              </a:spcAft>
              <a:buSzPts val="1348"/>
              <a:buChar char="-"/>
            </a:pPr>
            <a:r>
              <a:rPr lang="fr" sz="1348"/>
              <a:t>Ajout et édition de personnage</a:t>
            </a:r>
            <a:endParaRPr sz="1348"/>
          </a:p>
          <a:p>
            <a:pPr indent="-314229" lvl="0" marL="457200" rtl="0" algn="l">
              <a:spcBef>
                <a:spcPts val="0"/>
              </a:spcBef>
              <a:spcAft>
                <a:spcPts val="0"/>
              </a:spcAft>
              <a:buSzPts val="1348"/>
              <a:buChar char="-"/>
            </a:pPr>
            <a:r>
              <a:rPr lang="fr" sz="1348"/>
              <a:t>Ajout de propriétés</a:t>
            </a:r>
            <a:endParaRPr sz="1348"/>
          </a:p>
          <a:p>
            <a:pPr indent="-314229" lvl="0" marL="457200" rtl="0" algn="l">
              <a:spcBef>
                <a:spcPts val="0"/>
              </a:spcBef>
              <a:spcAft>
                <a:spcPts val="0"/>
              </a:spcAft>
              <a:buSzPts val="1348"/>
              <a:buChar char="-"/>
            </a:pPr>
            <a:r>
              <a:rPr lang="fr" sz="1348"/>
              <a:t>Affichage du personnage</a:t>
            </a:r>
            <a:endParaRPr sz="134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Conclusion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800"/>
              <a:t>Diagrammes</a:t>
            </a:r>
            <a:endParaRPr sz="5800"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Mise en place du projet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Gantt</a:t>
            </a:r>
            <a:endParaRPr/>
          </a:p>
        </p:txBody>
      </p:sp>
      <p:pic>
        <p:nvPicPr>
          <p:cNvPr id="77" name="Google Shape;77;p16" title="diagrammedegant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7741"/>
            <a:ext cx="9143999" cy="332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UML</a:t>
            </a:r>
            <a:endParaRPr/>
          </a:p>
        </p:txBody>
      </p:sp>
      <p:pic>
        <p:nvPicPr>
          <p:cNvPr id="83" name="Google Shape;83;p17" title="diagrammeum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25" y="0"/>
            <a:ext cx="51706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17325" y="1346550"/>
            <a:ext cx="2347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classes sont les suivantes: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-"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Compte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-"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Base de données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-"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Personnage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-"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Classe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-"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Race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-"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Compétence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-"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Statistique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-"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Equipement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800"/>
              <a:t>Expérience utilisateur</a:t>
            </a:r>
            <a:endParaRPr sz="5800"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44250" y="3550650"/>
            <a:ext cx="4997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1800"/>
              <a:t>Présentation fonctionnelle et </a:t>
            </a:r>
            <a:r>
              <a:rPr lang="fr" sz="1800"/>
              <a:t>technique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Page de connexion</a:t>
            </a:r>
            <a:endParaRPr/>
          </a:p>
        </p:txBody>
      </p:sp>
      <p:pic>
        <p:nvPicPr>
          <p:cNvPr id="96" name="Google Shape;96;p19" title="Log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50" y="1144300"/>
            <a:ext cx="569188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 title="login_controll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275" y="445023"/>
            <a:ext cx="5378101" cy="29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 title="login_fxm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26313"/>
            <a:ext cx="37242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 title="login_failed.PNG"/>
          <p:cNvPicPr preferRelativeResize="0"/>
          <p:nvPr/>
        </p:nvPicPr>
        <p:blipFill rotWithShape="1">
          <a:blip r:embed="rId6">
            <a:alphaModFix/>
          </a:blip>
          <a:srcRect b="0" l="0" r="0" t="1487"/>
          <a:stretch/>
        </p:blipFill>
        <p:spPr>
          <a:xfrm>
            <a:off x="1762863" y="1172800"/>
            <a:ext cx="5618251" cy="376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 title="code_logi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8938" y="1296700"/>
            <a:ext cx="4806096" cy="36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Page de création de compte</a:t>
            </a:r>
            <a:endParaRPr/>
          </a:p>
        </p:txBody>
      </p:sp>
      <p:pic>
        <p:nvPicPr>
          <p:cNvPr id="106" name="Google Shape;106;p20" title="CreateUs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463" y="1135600"/>
            <a:ext cx="569908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 title="validation_cre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21600"/>
            <a:ext cx="3717950" cy="28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title="create_user_correc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1621600"/>
            <a:ext cx="3561256" cy="28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 title="create_user_failed.PNG"/>
          <p:cNvPicPr preferRelativeResize="0"/>
          <p:nvPr/>
        </p:nvPicPr>
        <p:blipFill rotWithShape="1">
          <a:blip r:embed="rId6">
            <a:alphaModFix/>
          </a:blip>
          <a:srcRect b="1312" l="7570" r="0" t="0"/>
          <a:stretch/>
        </p:blipFill>
        <p:spPr>
          <a:xfrm>
            <a:off x="3805199" y="1147500"/>
            <a:ext cx="532110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 title="ZhangHen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3150" y="1621600"/>
            <a:ext cx="1899325" cy="28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Liste de personnage</a:t>
            </a:r>
            <a:endParaRPr/>
          </a:p>
        </p:txBody>
      </p:sp>
      <p:pic>
        <p:nvPicPr>
          <p:cNvPr id="116" name="Google Shape;116;p21" title="ListePersonn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850" y="1207450"/>
            <a:ext cx="543782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1425"/>
            <a:ext cx="3711625" cy="28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9250" y="329800"/>
            <a:ext cx="4846301" cy="12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